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gley, Sean" initials="BS" lastIdx="1" clrIdx="0">
    <p:extLst>
      <p:ext uri="{19B8F6BF-5375-455C-9EA6-DF929625EA0E}">
        <p15:presenceInfo xmlns:p15="http://schemas.microsoft.com/office/powerpoint/2012/main" userId="S-1-5-21-4269277713-604330617-214258324-16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08T08:16:48.183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6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4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6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9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0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0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9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8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0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9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C9ECE-58F7-475E-9CA6-67B38409CFF5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CD157-4380-4E4E-83AC-18D0F406F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8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mes-workshop.com/resources/PDF/Download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arhammer-community.com/wp-content/uploads/2018/07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mes-workshop.com/resources/PDF/AoS_Warscroll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mes-workshop.com/resources/PDF/Download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hc-cdn.games-workshop.com/wp-content/uploads/2017/09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hc-cdn.games-workshop.com/wp-content/uploads/2017/09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forgeworld.co.uk/resources/fw_site/fw_pdfs/aos_warscrolls/Downloads-Ao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forgeworld.co.uk/resources/fw_site/fw_pdfs/aos_warscrol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orgeworld.co.u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orgeworld.co.uk/resources/PDF/AoS_Warscrol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orgeworld.co.uk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orgeworld.co.uk/resources/PDF/Downloa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hyperlink" Target="http://www.forgeworld.co.uk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orgeworld.co.uk/resources/PDF/fw_warscrol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orgeworld.co.uk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mes-workshop.com/resources/PDF/AoS_Warscroll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Link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8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</a:t>
            </a:r>
            <a:r>
              <a:rPr lang="en-US" u="sng" dirty="0" smtClean="0">
                <a:hlinkClick r:id="rId2"/>
              </a:rPr>
              <a:t>:\\www.games-workshop.com\resources\PDF\Downloads\\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5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hlinkClick r:id="rId2"/>
              </a:rPr>
              <a:t>https</a:t>
            </a:r>
            <a:r>
              <a:rPr lang="en-US" u="sng" dirty="0" smtClean="0">
                <a:hlinkClick r:id="rId2"/>
              </a:rPr>
              <a:t>:\\www.warhammer-community.com\wp-content\uploads\2018\07\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6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>
                <a:hlinkClick r:id="rId2"/>
              </a:rPr>
              <a:t>www.games-workshop.com\resources\PDF\AoS_Warscrolls\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2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hlinkClick r:id="rId2"/>
              </a:rPr>
              <a:t>www.games-workshop.com\resources\PDF\Downloads\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7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</a:t>
            </a:r>
            <a:r>
              <a:rPr lang="en-US" u="sng" dirty="0" smtClean="0">
                <a:hlinkClick r:id="rId2"/>
              </a:rPr>
              <a:t>:\\whc-cdn.games-workshop.com\</a:t>
            </a:r>
            <a:r>
              <a:rPr lang="en-US" u="sng" dirty="0" err="1" smtClean="0">
                <a:hlinkClick r:id="rId2"/>
              </a:rPr>
              <a:t>wp</a:t>
            </a:r>
            <a:r>
              <a:rPr lang="en-US" u="sng" dirty="0" smtClean="0">
                <a:hlinkClick r:id="rId2"/>
              </a:rPr>
              <a:t>-content\uploads\2017\09\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2313" y="1825625"/>
            <a:ext cx="5427373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8756" y="2141838"/>
            <a:ext cx="27267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2017</a:t>
            </a:r>
          </a:p>
          <a:p>
            <a:endParaRPr lang="en-US" dirty="0"/>
          </a:p>
          <a:p>
            <a:r>
              <a:rPr lang="en-US" u="sng" dirty="0" smtClean="0">
                <a:hlinkClick r:id="rId2"/>
              </a:rPr>
              <a:t>whc-cdn.games-workshop.com</a:t>
            </a:r>
            <a:endParaRPr lang="en-US" u="sng" dirty="0" smtClean="0"/>
          </a:p>
          <a:p>
            <a:endParaRPr lang="en-US" dirty="0"/>
          </a:p>
          <a:p>
            <a:r>
              <a:rPr lang="en-US" u="sng" dirty="0" smtClean="0">
                <a:hlinkClick r:id="rId2"/>
              </a:rPr>
              <a:t>\</a:t>
            </a:r>
            <a:r>
              <a:rPr lang="en-US" u="sng" dirty="0" err="1" smtClean="0">
                <a:hlinkClick r:id="rId2"/>
              </a:rPr>
              <a:t>wp</a:t>
            </a:r>
            <a:r>
              <a:rPr lang="en-US" u="sng" dirty="0" smtClean="0">
                <a:hlinkClick r:id="rId2"/>
              </a:rPr>
              <a:t>-content\uploads\2017\09</a:t>
            </a:r>
            <a:endParaRPr lang="en-US" u="sng" dirty="0" smtClean="0"/>
          </a:p>
          <a:p>
            <a:endParaRPr lang="en-US" u="sng" dirty="0"/>
          </a:p>
          <a:p>
            <a:r>
              <a:rPr lang="en-US" dirty="0" smtClean="0"/>
              <a:t>Only Daemon Plague Toads of </a:t>
            </a:r>
            <a:r>
              <a:rPr lang="en-US" dirty="0" err="1" smtClean="0"/>
              <a:t>Nurgle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590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</a:t>
            </a:r>
            <a:r>
              <a:rPr lang="en-US" dirty="0" smtClean="0"/>
              <a:t>:\\whc-cdn.games-workshop.com\</a:t>
            </a:r>
            <a:r>
              <a:rPr lang="en-US" dirty="0" err="1" smtClean="0"/>
              <a:t>wp</a:t>
            </a:r>
            <a:r>
              <a:rPr lang="en-US" dirty="0" smtClean="0"/>
              <a:t>-content\uploads\2018\10\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308756" y="2141838"/>
            <a:ext cx="2726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2018</a:t>
            </a:r>
          </a:p>
          <a:p>
            <a:endParaRPr lang="en-US" dirty="0"/>
          </a:p>
          <a:p>
            <a:r>
              <a:rPr lang="en-US" u="sng" dirty="0" smtClean="0">
                <a:hlinkClick r:id="rId2"/>
              </a:rPr>
              <a:t>whc-cdn.games-workshop.com</a:t>
            </a:r>
            <a:endParaRPr lang="en-US" u="sng" dirty="0" smtClean="0"/>
          </a:p>
          <a:p>
            <a:endParaRPr lang="en-US" dirty="0"/>
          </a:p>
          <a:p>
            <a:r>
              <a:rPr lang="en-US" dirty="0" smtClean="0"/>
              <a:t>\</a:t>
            </a:r>
            <a:r>
              <a:rPr lang="en-US" dirty="0" err="1" smtClean="0"/>
              <a:t>wp</a:t>
            </a:r>
            <a:r>
              <a:rPr lang="en-US" dirty="0" smtClean="0"/>
              <a:t>-content\uploads\2018\10</a:t>
            </a:r>
          </a:p>
          <a:p>
            <a:endParaRPr lang="en-US" u="sng" dirty="0"/>
          </a:p>
          <a:p>
            <a:r>
              <a:rPr lang="en-US" dirty="0" smtClean="0"/>
              <a:t>Only Eyes of the Nine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0800" y="1825625"/>
            <a:ext cx="54303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12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</a:t>
            </a:r>
            <a:r>
              <a:rPr lang="en-US" u="sng" dirty="0" smtClean="0">
                <a:hlinkClick r:id="rId2"/>
              </a:rPr>
              <a:t>:\\www.forgeworld.co.uk\resources\fw_site\fw_pdfs\aos_warscrolls\Downloads-AoS\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1563" y="1825625"/>
            <a:ext cx="558887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08756" y="2141838"/>
            <a:ext cx="2726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2019</a:t>
            </a:r>
          </a:p>
          <a:p>
            <a:endParaRPr lang="en-US" dirty="0"/>
          </a:p>
          <a:p>
            <a:r>
              <a:rPr lang="en-US" u="sng" dirty="0" smtClean="0">
                <a:hlinkClick r:id="rId2"/>
              </a:rPr>
              <a:t>www.forgeworld.co.uk</a:t>
            </a:r>
            <a:endParaRPr lang="en-US" dirty="0" smtClean="0"/>
          </a:p>
          <a:p>
            <a:endParaRPr lang="en-US" dirty="0"/>
          </a:p>
          <a:p>
            <a:r>
              <a:rPr lang="en-US" u="sng" dirty="0" smtClean="0">
                <a:hlinkClick r:id="rId2"/>
              </a:rPr>
              <a:t>\resources\</a:t>
            </a:r>
            <a:r>
              <a:rPr lang="en-US" u="sng" dirty="0" err="1" smtClean="0">
                <a:hlinkClick r:id="rId2"/>
              </a:rPr>
              <a:t>fw_site</a:t>
            </a:r>
            <a:r>
              <a:rPr lang="en-US" u="sng" dirty="0" smtClean="0">
                <a:hlinkClick r:id="rId2"/>
              </a:rPr>
              <a:t>\</a:t>
            </a:r>
            <a:r>
              <a:rPr lang="en-US" u="sng" dirty="0" err="1" smtClean="0">
                <a:hlinkClick r:id="rId2"/>
              </a:rPr>
              <a:t>fw_pdfs</a:t>
            </a:r>
            <a:r>
              <a:rPr lang="en-US" u="sng" dirty="0" smtClean="0">
                <a:hlinkClick r:id="rId2"/>
              </a:rPr>
              <a:t>\</a:t>
            </a:r>
            <a:r>
              <a:rPr lang="en-US" u="sng" dirty="0" err="1" smtClean="0">
                <a:hlinkClick r:id="rId2"/>
              </a:rPr>
              <a:t>aos_warscrolls</a:t>
            </a:r>
            <a:r>
              <a:rPr lang="en-US" u="sng" dirty="0" smtClean="0">
                <a:hlinkClick r:id="rId2"/>
              </a:rPr>
              <a:t>\Downloads-</a:t>
            </a:r>
            <a:r>
              <a:rPr lang="en-US" u="sng" dirty="0" err="1" smtClean="0">
                <a:hlinkClick r:id="rId2"/>
              </a:rPr>
              <a:t>AoS</a:t>
            </a:r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85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</a:t>
            </a:r>
            <a:r>
              <a:rPr lang="en-US" u="sng" dirty="0" smtClean="0">
                <a:hlinkClick r:id="rId2"/>
              </a:rPr>
              <a:t>:\\www.forgeworld.co.uk\resources\fw_site\fw_pdfs\aos_warscrolls\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6414" y="1825625"/>
            <a:ext cx="5439172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1708" y="2117124"/>
            <a:ext cx="2726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2016</a:t>
            </a:r>
          </a:p>
          <a:p>
            <a:endParaRPr lang="en-US" dirty="0"/>
          </a:p>
          <a:p>
            <a:r>
              <a:rPr lang="en-US" u="sng" dirty="0" smtClean="0">
                <a:hlinkClick r:id="rId4"/>
              </a:rPr>
              <a:t>www.forgeworld.co.uk</a:t>
            </a:r>
            <a:endParaRPr lang="en-US" u="sng" dirty="0" smtClean="0"/>
          </a:p>
          <a:p>
            <a:endParaRPr lang="en-US" u="sng" dirty="0"/>
          </a:p>
          <a:p>
            <a:r>
              <a:rPr lang="en-US" u="sng" dirty="0" smtClean="0">
                <a:hlinkClick r:id="rId2"/>
              </a:rPr>
              <a:t>\resources\</a:t>
            </a:r>
            <a:r>
              <a:rPr lang="en-US" u="sng" dirty="0" err="1" smtClean="0">
                <a:hlinkClick r:id="rId2"/>
              </a:rPr>
              <a:t>fw_site</a:t>
            </a:r>
            <a:r>
              <a:rPr lang="en-US" u="sng" dirty="0" smtClean="0">
                <a:hlinkClick r:id="rId2"/>
              </a:rPr>
              <a:t>\</a:t>
            </a:r>
            <a:r>
              <a:rPr lang="en-US" u="sng" dirty="0" err="1" smtClean="0">
                <a:hlinkClick r:id="rId2"/>
              </a:rPr>
              <a:t>fw_pdfs</a:t>
            </a:r>
            <a:r>
              <a:rPr lang="en-US" u="sng" dirty="0" smtClean="0">
                <a:hlinkClick r:id="rId2"/>
              </a:rPr>
              <a:t>\</a:t>
            </a:r>
            <a:r>
              <a:rPr lang="en-US" u="sng" dirty="0" err="1" smtClean="0">
                <a:hlinkClick r:id="rId2"/>
              </a:rPr>
              <a:t>aos_warscrolls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1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</a:t>
            </a:r>
            <a:r>
              <a:rPr lang="en-US" u="sng" dirty="0" smtClean="0">
                <a:hlinkClick r:id="rId2"/>
              </a:rPr>
              <a:t>:\\www.forgeworld.co.uk\resources\PDF\AoS_Warscrolls\\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4842" y="1825625"/>
            <a:ext cx="5402316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1708" y="2117124"/>
            <a:ext cx="2726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2019</a:t>
            </a:r>
          </a:p>
          <a:p>
            <a:endParaRPr lang="en-US" dirty="0" smtClean="0"/>
          </a:p>
          <a:p>
            <a:r>
              <a:rPr lang="en-US" u="sng" dirty="0" smtClean="0">
                <a:hlinkClick r:id="rId4"/>
              </a:rPr>
              <a:t>www.forgeworld.co.uk</a:t>
            </a:r>
            <a:endParaRPr lang="en-US" u="sng" dirty="0" smtClean="0"/>
          </a:p>
          <a:p>
            <a:endParaRPr lang="en-US" u="sng" dirty="0"/>
          </a:p>
          <a:p>
            <a:r>
              <a:rPr lang="en-US" u="sng" dirty="0" smtClean="0">
                <a:hlinkClick r:id="rId2"/>
              </a:rPr>
              <a:t>\resources\PDF\</a:t>
            </a:r>
            <a:r>
              <a:rPr lang="en-US" u="sng" dirty="0" err="1" smtClean="0">
                <a:hlinkClick r:id="rId2"/>
              </a:rPr>
              <a:t>AoS_Warscrolls</a:t>
            </a:r>
            <a:endParaRPr lang="en-US" u="sng" dirty="0" smtClean="0"/>
          </a:p>
          <a:p>
            <a:endParaRPr lang="en-US" u="sng" dirty="0"/>
          </a:p>
          <a:p>
            <a:r>
              <a:rPr lang="en-US" dirty="0" smtClean="0"/>
              <a:t>Only </a:t>
            </a:r>
            <a:r>
              <a:rPr lang="en-US" dirty="0" err="1" smtClean="0"/>
              <a:t>Soulfeaster</a:t>
            </a:r>
            <a:r>
              <a:rPr lang="en-US" dirty="0" smtClean="0"/>
              <a:t> Keeper of Secrets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4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</a:t>
            </a:r>
            <a:r>
              <a:rPr lang="en-US" u="sng" dirty="0" smtClean="0">
                <a:hlinkClick r:id="rId2"/>
              </a:rPr>
              <a:t>:\\www.forgeworld.co.uk\resources\PDF\Downloads\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0529" y="1825625"/>
            <a:ext cx="5150942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1708" y="2117124"/>
            <a:ext cx="2726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2017</a:t>
            </a:r>
          </a:p>
          <a:p>
            <a:endParaRPr lang="en-US" dirty="0"/>
          </a:p>
          <a:p>
            <a:r>
              <a:rPr lang="en-US" u="sng" dirty="0" smtClean="0">
                <a:hlinkClick r:id="rId4"/>
              </a:rPr>
              <a:t>www.forgeworld.co.uk</a:t>
            </a:r>
            <a:endParaRPr lang="en-US" u="sng" dirty="0" smtClean="0"/>
          </a:p>
          <a:p>
            <a:endParaRPr lang="en-US" u="sng" dirty="0"/>
          </a:p>
          <a:p>
            <a:r>
              <a:rPr lang="en-US" u="sng" dirty="0" smtClean="0">
                <a:hlinkClick r:id="rId2"/>
              </a:rPr>
              <a:t>\resources\PDF\Downloads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9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</a:t>
            </a:r>
            <a:r>
              <a:rPr lang="en-US" u="sng" dirty="0" smtClean="0">
                <a:hlinkClick r:id="rId2"/>
              </a:rPr>
              <a:t>:\\www.forgeworld.co.uk\resources\PDF\fw_warscrolls\\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0700" y="1825625"/>
            <a:ext cx="611059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1708" y="2117124"/>
            <a:ext cx="2726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2018 \ 2017</a:t>
            </a:r>
          </a:p>
          <a:p>
            <a:endParaRPr lang="en-US" dirty="0"/>
          </a:p>
          <a:p>
            <a:r>
              <a:rPr lang="en-US" u="sng" dirty="0" smtClean="0">
                <a:hlinkClick r:id="rId4"/>
              </a:rPr>
              <a:t>www.forgeworld.co.uk</a:t>
            </a:r>
            <a:endParaRPr lang="en-US" u="sng" dirty="0" smtClean="0"/>
          </a:p>
          <a:p>
            <a:endParaRPr lang="en-US" u="sng" dirty="0"/>
          </a:p>
          <a:p>
            <a:r>
              <a:rPr lang="en-US" u="sng" dirty="0" smtClean="0">
                <a:hlinkClick r:id="rId2"/>
              </a:rPr>
              <a:t>\resources\PDF\</a:t>
            </a:r>
            <a:r>
              <a:rPr lang="en-US" u="sng" dirty="0" err="1" smtClean="0">
                <a:hlinkClick r:id="rId2"/>
              </a:rPr>
              <a:t>fw_warscrolls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6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hlinkClick r:id="rId2"/>
              </a:rPr>
              <a:t>https</a:t>
            </a:r>
            <a:r>
              <a:rPr lang="en-US" u="sng" dirty="0" smtClean="0">
                <a:hlinkClick r:id="rId2"/>
              </a:rPr>
              <a:t>:\\www.games-workshop.com\resources\PDF\AoS_Warscrolls\\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82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93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Link Types</vt:lpstr>
      <vt:lpstr>https:\\whc-cdn.games-workshop.com\wp-content\uploads\2017\09\ </vt:lpstr>
      <vt:lpstr>https:\\whc-cdn.games-workshop.com\wp-content\uploads\2018\10\ </vt:lpstr>
      <vt:lpstr>https:\\www.forgeworld.co.uk\resources\fw_site\fw_pdfs\aos_warscrolls\Downloads-AoS\ </vt:lpstr>
      <vt:lpstr>https:\\www.forgeworld.co.uk\resources\fw_site\fw_pdfs\aos_warscrolls\ </vt:lpstr>
      <vt:lpstr>https:\\www.forgeworld.co.uk\resources\PDF\AoS_Warscrolls\\ </vt:lpstr>
      <vt:lpstr>https:\\www.forgeworld.co.uk\resources\PDF\Downloads\ </vt:lpstr>
      <vt:lpstr>https:\\www.forgeworld.co.uk\resources\PDF\fw_warscrolls\\ </vt:lpstr>
      <vt:lpstr>https:\\www.games-workshop.com\resources\PDF\AoS_Warscrolls\\ </vt:lpstr>
      <vt:lpstr>https:\\www.games-workshop.com\resources\PDF\Downloads\\ </vt:lpstr>
      <vt:lpstr>https:\\www.warhammer-community.com\wp-content\uploads\2018\07\ </vt:lpstr>
      <vt:lpstr>www.games-workshop.com\resources\PDF\AoS_Warscrolls\ </vt:lpstr>
      <vt:lpstr>www.games-workshop.com\resources\PDF\Downloads\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Types</dc:title>
  <dc:creator>Begley, Sean</dc:creator>
  <cp:lastModifiedBy>Begley, Sean</cp:lastModifiedBy>
  <cp:revision>4</cp:revision>
  <dcterms:created xsi:type="dcterms:W3CDTF">2022-02-08T13:11:56Z</dcterms:created>
  <dcterms:modified xsi:type="dcterms:W3CDTF">2022-02-08T13:42:56Z</dcterms:modified>
</cp:coreProperties>
</file>